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366526" y="7213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>
                <a:solidFill>
                  <a:schemeClr val="tx2"/>
                </a:solidFill>
              </a:rPr>
              <a:t>https://github.com/</a:t>
            </a:r>
          </a:p>
          <a:p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 Test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Logic Test</a:t>
            </a:r>
            <a:r>
              <a:rPr lang="ru-RU" sz="3600" dirty="0">
                <a:latin typeface="+mn-lt"/>
              </a:rPr>
              <a:t> – игра-головоломка, позволяющая снять напряжение и нагрузку, также развивая логику игрока.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30.10.2022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831153-FDB6-4765-AA6A-D52E647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175462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 Test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2448106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DrawView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>
                <a:solidFill>
                  <a:schemeClr val="tx2"/>
                </a:solidFill>
              </a:rPr>
              <a:t>Развлекательное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30.10.2022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 основной активности находится весь код игры, где происходят вычисления необходимых параметров и алгоритмы игры.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 стартовой активности располагаются кнопка начала игры.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DF6CCA-2AAF-4488-A1A5-36D3622F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5" y="1080740"/>
            <a:ext cx="2510787" cy="53005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042163-AD22-4D61-B668-13FB2D2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14" y="1086884"/>
            <a:ext cx="2507875" cy="52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 и пакеты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264101"/>
            <a:ext cx="5404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/java/com/example/logic2/</a:t>
            </a:r>
            <a:r>
              <a:rPr lang="en-US" sz="2400" dirty="0" err="1">
                <a:solidFill>
                  <a:schemeClr val="tx2"/>
                </a:solidFill>
              </a:rPr>
              <a:t>GameActivity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741835"/>
            <a:ext cx="4095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/java/com/example/logic2/</a:t>
            </a:r>
            <a:r>
              <a:rPr lang="en-US" dirty="0" err="1">
                <a:solidFill>
                  <a:schemeClr val="tx2"/>
                </a:solidFill>
              </a:rPr>
              <a:t>MainActivity</a:t>
            </a:r>
            <a:endParaRPr lang="ru-RU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F63551-3BE6-48C3-BDAA-01177605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4065"/>
            <a:ext cx="5041702" cy="1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элементов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908E9-43D8-440D-B23D-F0E0A1447152}"/>
              </a:ext>
            </a:extLst>
          </p:cNvPr>
          <p:cNvSpPr txBox="1"/>
          <p:nvPr/>
        </p:nvSpPr>
        <p:spPr>
          <a:xfrm>
            <a:off x="1211179" y="138764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/java/com/example/logic2/Elements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B11AD3-BFCF-4A75-B759-B825D59F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8" y="1961147"/>
            <a:ext cx="3711271" cy="10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drawble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FD4DC-1595-4405-AFB5-D07DFE5C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9" y="1648676"/>
            <a:ext cx="3449378" cy="1780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E1CDD-E26C-4C03-9E53-3EB18B20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3"/>
          <a:stretch/>
        </p:blipFill>
        <p:spPr>
          <a:xfrm>
            <a:off x="5999747" y="1635680"/>
            <a:ext cx="4323771" cy="9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Увеличение количества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Улучшение графической </a:t>
            </a:r>
            <a:r>
              <a:rPr lang="ru-RU" sz="2000" dirty="0" err="1">
                <a:solidFill>
                  <a:schemeClr val="tx2"/>
                </a:solidFill>
              </a:rPr>
              <a:t>состовляющей</a:t>
            </a:r>
            <a:r>
              <a:rPr lang="ru-RU" sz="2000" dirty="0">
                <a:solidFill>
                  <a:schemeClr val="tx2"/>
                </a:solidFill>
              </a:rPr>
              <a:t>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музыки</a:t>
            </a:r>
          </a:p>
        </p:txBody>
      </p:sp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129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Logic Test</vt:lpstr>
      <vt:lpstr>Logic Test – игра-головоломка, позволяющая снять напряжение и нагрузку, также развивая логику игрока.</vt:lpstr>
      <vt:lpstr>Logic Test</vt:lpstr>
      <vt:lpstr>Технологии</vt:lpstr>
      <vt:lpstr>Основные классы и пакеты</vt:lpstr>
      <vt:lpstr>Классы элементов игры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Jura</cp:lastModifiedBy>
  <cp:revision>52</cp:revision>
  <dcterms:created xsi:type="dcterms:W3CDTF">2020-05-25T08:37:09Z</dcterms:created>
  <dcterms:modified xsi:type="dcterms:W3CDTF">2022-10-30T13:18:50Z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